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58" r:id="rId5"/>
  </p:sldIdLst>
  <p:sldSz cx="30275213" cy="42803763"/>
  <p:notesSz cx="6858000" cy="9144000"/>
  <p:defaultTextStyle>
    <a:defPPr rtl="0">
      <a:defRPr lang="pl-PL"/>
    </a:defPPr>
    <a:lvl1pPr marL="0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1pPr>
    <a:lvl2pPr marL="1304623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2pPr>
    <a:lvl3pPr marL="2609250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3pPr>
    <a:lvl4pPr marL="3913873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4pPr>
    <a:lvl5pPr marL="5218494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5pPr>
    <a:lvl6pPr marL="6523120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6pPr>
    <a:lvl7pPr marL="7827743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7pPr>
    <a:lvl8pPr marL="9132367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8pPr>
    <a:lvl9pPr marL="10436990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8276" userDrawn="1">
          <p15:clr>
            <a:srgbClr val="A4A3A4"/>
          </p15:clr>
        </p15:guide>
        <p15:guide id="2" orient="horz" pos="10904" userDrawn="1">
          <p15:clr>
            <a:srgbClr val="A4A3A4"/>
          </p15:clr>
        </p15:guide>
        <p15:guide id="3" pos="9536" userDrawn="1">
          <p15:clr>
            <a:srgbClr val="A4A3A4"/>
          </p15:clr>
        </p15:guide>
        <p15:guide id="4" pos="9836" userDrawn="1">
          <p15:clr>
            <a:srgbClr val="A4A3A4"/>
          </p15:clr>
        </p15:guide>
        <p15:guide id="5" orient="horz" pos="250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379"/>
    <a:srgbClr val="176691"/>
    <a:srgbClr val="2D8CB4"/>
    <a:srgbClr val="2834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522" autoAdjust="0"/>
  </p:normalViewPr>
  <p:slideViewPr>
    <p:cSldViewPr snapToGrid="0">
      <p:cViewPr varScale="1">
        <p:scale>
          <a:sx n="15" d="100"/>
          <a:sy n="15" d="100"/>
        </p:scale>
        <p:origin x="2381" y="106"/>
      </p:cViewPr>
      <p:guideLst>
        <p:guide pos="18276"/>
        <p:guide orient="horz" pos="10904"/>
        <p:guide pos="9536"/>
        <p:guide pos="9836"/>
        <p:guide orient="horz" pos="250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832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>
            <a:extLst>
              <a:ext uri="{FF2B5EF4-FFF2-40B4-BE49-F238E27FC236}">
                <a16:creationId xmlns:a16="http://schemas.microsoft.com/office/drawing/2014/main" id="{F6ABCD01-9039-470C-B7C8-6AF187CDEC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pl-PL" sz="1200"/>
            </a:lvl1pPr>
          </a:lstStyle>
          <a:p>
            <a:pPr rtl="0"/>
            <a:endParaRPr lang="pl-PL"/>
          </a:p>
        </p:txBody>
      </p:sp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143377AC-C6E5-4F04-8AE1-B7AE88A014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pl-PL" sz="1200"/>
            </a:lvl1pPr>
          </a:lstStyle>
          <a:p>
            <a:pPr rtl="0"/>
            <a:fld id="{0A71B0EF-113F-4EBA-83E6-F55092B36413}" type="datetime1">
              <a:rPr lang="pl-PL" smtClean="0"/>
              <a:t>27.08.2026</a:t>
            </a:fld>
            <a:endParaRPr lang="pl-PL" dirty="0"/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C54D816E-E867-4F3E-92FE-31E8E4F83C4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pl-PL" sz="1200"/>
            </a:lvl1pPr>
          </a:lstStyle>
          <a:p>
            <a:pPr rtl="0"/>
            <a:endParaRPr lang="pl-PL"/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1A98EEE3-E88C-46E0-949B-B3D6E94D62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pl-PL" sz="1200"/>
            </a:lvl1pPr>
          </a:lstStyle>
          <a:p>
            <a:pPr rtl="0"/>
            <a:fld id="{B434E2C6-727F-459F-B211-6F052302DB7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534678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pl-PL" sz="1200"/>
            </a:lvl1pPr>
          </a:lstStyle>
          <a:p>
            <a:pPr rtl="0"/>
            <a:endParaRPr lang="pl-PL" noProof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pl-PL" sz="1200"/>
            </a:lvl1pPr>
          </a:lstStyle>
          <a:p>
            <a:fld id="{7F05EE2D-380D-4767-8F19-E603F40AE202}" type="datetime1">
              <a:rPr lang="pl-PL" smtClean="0"/>
              <a:pPr/>
              <a:t>27.08.2026</a:t>
            </a:fld>
            <a:endParaRPr lang="pl-PL" dirty="0"/>
          </a:p>
        </p:txBody>
      </p:sp>
      <p:sp>
        <p:nvSpPr>
          <p:cNvPr id="4" name="Obraz slajdu — symbol zastępczy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pl-PL"/>
            </a:defPPr>
          </a:lstStyle>
          <a:p>
            <a:pPr rtl="0"/>
            <a:endParaRPr lang="pl-PL" noProof="0"/>
          </a:p>
        </p:txBody>
      </p:sp>
      <p:sp>
        <p:nvSpPr>
          <p:cNvPr id="5" name="Notatki — symbol zastępcz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pl-PL"/>
            </a:def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pl-PL" sz="1200"/>
            </a:lvl1pPr>
          </a:lstStyle>
          <a:p>
            <a:pPr rtl="0"/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pl-PL" sz="1200"/>
            </a:lvl1pPr>
          </a:lstStyle>
          <a:p>
            <a:pPr rtl="0"/>
            <a:fld id="{F345A041-117B-4B0E-AE98-62C1AE4232DF}" type="slidenum">
              <a:rPr lang="pl-PL" noProof="0" smtClean="0"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18275296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1pPr>
    <a:lvl2pPr marL="1304940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2pPr>
    <a:lvl3pPr marL="2609880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3pPr>
    <a:lvl4pPr marL="3914821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4pPr>
    <a:lvl5pPr marL="5219761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5pPr>
    <a:lvl6pPr marL="6524701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6pPr>
    <a:lvl7pPr marL="7829641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7pPr>
    <a:lvl8pPr marL="9134582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8pPr>
    <a:lvl9pPr marL="10439522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>
          <a:xfrm>
            <a:off x="2338388" y="1143000"/>
            <a:ext cx="2181225" cy="3086100"/>
          </a:xfrm>
        </p:spPr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pl-PL"/>
            </a:defPPr>
          </a:lstStyle>
          <a:p>
            <a:pPr rtl="0"/>
            <a:endParaRPr lang="pl-PL" dirty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pl-PL"/>
            </a:defPPr>
          </a:lstStyle>
          <a:p>
            <a:pPr rtl="0"/>
            <a:fld id="{F345A041-117B-4B0E-AE98-62C1AE4232DF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84117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raz — symbol zastępczy 7">
            <a:extLst>
              <a:ext uri="{FF2B5EF4-FFF2-40B4-BE49-F238E27FC236}">
                <a16:creationId xmlns:a16="http://schemas.microsoft.com/office/drawing/2014/main" id="{4EDBA6C6-E69A-4D0D-B0EA-57BAE62B15C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0275213" cy="42803763"/>
          </a:xfrm>
          <a:solidFill>
            <a:schemeClr val="tx1">
              <a:lumMod val="85000"/>
              <a:lumOff val="15000"/>
            </a:schemeClr>
          </a:solidFill>
        </p:spPr>
        <p:txBody>
          <a:bodyPr rtlCol="0" anchor="ctr"/>
          <a:lstStyle>
            <a:lvl1pPr marL="0" indent="0" algn="ctr">
              <a:buNone/>
              <a:defRPr lang="pl-PL">
                <a:solidFill>
                  <a:schemeClr val="bg1"/>
                </a:solidFill>
                <a:latin typeface="+mj-lt"/>
                <a:cs typeface="Posterama" panose="020B0504020200020000" pitchFamily="34" charset="0"/>
              </a:defRPr>
            </a:lvl1pPr>
          </a:lstStyle>
          <a:p>
            <a:pPr rtl="0"/>
            <a:r>
              <a:rPr lang="pl-PL" noProof="0"/>
              <a:t>Dodaj obraz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9BB225E7-242D-4A83-8AB4-AC0331CBCB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6788" y="3103660"/>
            <a:ext cx="27752279" cy="5369798"/>
          </a:xfrm>
        </p:spPr>
        <p:txBody>
          <a:bodyPr rtlCol="0" anchor="b">
            <a:normAutofit/>
          </a:bodyPr>
          <a:lstStyle>
            <a:lvl1pPr algn="l">
              <a:defRPr lang="pl-PL" sz="30290" b="1">
                <a:solidFill>
                  <a:schemeClr val="bg1"/>
                </a:solidFill>
                <a:latin typeface="+mn-lt"/>
                <a:ea typeface="HGGothicE" panose="020B0909000000000000" pitchFamily="49" charset="-128"/>
                <a:cs typeface="Posterama" panose="020B0504020200020000" pitchFamily="34" charset="0"/>
              </a:defRPr>
            </a:lvl1pPr>
          </a:lstStyle>
          <a:p>
            <a:pPr rtl="0"/>
            <a:r>
              <a:rPr lang="pl-PL" noProof="0"/>
              <a:t>TYTUŁ</a:t>
            </a:r>
          </a:p>
        </p:txBody>
      </p:sp>
      <p:sp>
        <p:nvSpPr>
          <p:cNvPr id="14" name="Tekst — symbol zastępczy 13">
            <a:extLst>
              <a:ext uri="{FF2B5EF4-FFF2-40B4-BE49-F238E27FC236}">
                <a16:creationId xmlns:a16="http://schemas.microsoft.com/office/drawing/2014/main" id="{3CD960E4-D317-41EA-92FD-499084FF4C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55809" y="1390950"/>
            <a:ext cx="14311919" cy="1380706"/>
          </a:xfrm>
        </p:spPr>
        <p:txBody>
          <a:bodyPr rtlCol="0" anchor="b">
            <a:noAutofit/>
          </a:bodyPr>
          <a:lstStyle>
            <a:lvl1pPr marL="0" indent="0" algn="l">
              <a:buNone/>
              <a:defRPr lang="pl-PL" sz="6609">
                <a:solidFill>
                  <a:schemeClr val="bg1"/>
                </a:solidFill>
                <a:latin typeface="+mj-lt"/>
                <a:cs typeface="Posterama" panose="020B0504020200020000" pitchFamily="34" charset="0"/>
              </a:defRPr>
            </a:lvl1pPr>
            <a:lvl2pPr marL="1751777" indent="0" algn="ctr">
              <a:buNone/>
              <a:defRPr lang="pl-PL" sz="5507">
                <a:solidFill>
                  <a:schemeClr val="bg1"/>
                </a:solidFill>
              </a:defRPr>
            </a:lvl2pPr>
            <a:lvl3pPr marL="3503557" indent="0" algn="ctr">
              <a:buNone/>
              <a:defRPr lang="pl-PL" sz="5507">
                <a:solidFill>
                  <a:schemeClr val="bg1"/>
                </a:solidFill>
              </a:defRPr>
            </a:lvl3pPr>
            <a:lvl4pPr marL="5255334" indent="0" algn="ctr">
              <a:buNone/>
              <a:defRPr lang="pl-PL" sz="5507">
                <a:solidFill>
                  <a:schemeClr val="bg1"/>
                </a:solidFill>
              </a:defRPr>
            </a:lvl4pPr>
            <a:lvl5pPr marL="7007113" indent="0" algn="ctr">
              <a:buNone/>
              <a:defRPr lang="pl-PL" sz="5507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pl-PL" noProof="0"/>
              <a:t>KLIKNIJ, ABY DODAĆ TEKST </a:t>
            </a:r>
          </a:p>
        </p:txBody>
      </p:sp>
    </p:spTree>
    <p:extLst>
      <p:ext uri="{BB962C8B-B14F-4D97-AF65-F5344CB8AC3E}">
        <p14:creationId xmlns:p14="http://schemas.microsoft.com/office/powerpoint/2010/main" val="8908442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482" userDrawn="1">
          <p15:clr>
            <a:srgbClr val="FBAE40"/>
          </p15:clr>
        </p15:guide>
        <p15:guide id="2" pos="867" userDrawn="1">
          <p15:clr>
            <a:srgbClr val="FBAE40"/>
          </p15:clr>
        </p15:guide>
        <p15:guide id="3" pos="1820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— symbol zastępczy 1">
            <a:extLst>
              <a:ext uri="{FF2B5EF4-FFF2-40B4-BE49-F238E27FC236}">
                <a16:creationId xmlns:a16="http://schemas.microsoft.com/office/drawing/2014/main" id="{843FD534-551D-4853-B009-6CE3AE868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1427" y="2278918"/>
            <a:ext cx="26112371" cy="8273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pl-PL"/>
            </a:def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— symbol zastępczy 2">
            <a:extLst>
              <a:ext uri="{FF2B5EF4-FFF2-40B4-BE49-F238E27FC236}">
                <a16:creationId xmlns:a16="http://schemas.microsoft.com/office/drawing/2014/main" id="{A0F36324-F194-460C-9BA6-98A64B087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81427" y="11394526"/>
            <a:ext cx="26112371" cy="27158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pl-PL"/>
            </a:def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</p:spTree>
    <p:extLst>
      <p:ext uri="{BB962C8B-B14F-4D97-AF65-F5344CB8AC3E}">
        <p14:creationId xmlns:p14="http://schemas.microsoft.com/office/powerpoint/2010/main" val="203598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3503557" rtl="0" eaLnBrk="1" latinLnBrk="0" hangingPunct="1">
        <a:lnSpc>
          <a:spcPct val="90000"/>
        </a:lnSpc>
        <a:spcBef>
          <a:spcPct val="0"/>
        </a:spcBef>
        <a:buNone/>
        <a:defRPr lang="pl-PL" sz="14869" b="1" kern="1200">
          <a:solidFill>
            <a:schemeClr val="tx1"/>
          </a:solidFill>
          <a:latin typeface="+mj-lt"/>
          <a:ea typeface="+mj-ea"/>
          <a:cs typeface="Posterama" panose="020B0504020200020000" pitchFamily="34" charset="0"/>
        </a:defRPr>
      </a:lvl1pPr>
    </p:titleStyle>
    <p:bodyStyle>
      <a:lvl1pPr marL="0" indent="0" algn="l" defTabSz="3503557" rtl="0" eaLnBrk="1" latinLnBrk="0" hangingPunct="1">
        <a:lnSpc>
          <a:spcPct val="90000"/>
        </a:lnSpc>
        <a:spcBef>
          <a:spcPts val="3830"/>
        </a:spcBef>
        <a:buFont typeface="Arial" panose="020B0604020202020204" pitchFamily="34" charset="0"/>
        <a:buNone/>
        <a:defRPr lang="pl-PL" sz="10728" kern="1200">
          <a:solidFill>
            <a:schemeClr val="tx1"/>
          </a:solidFill>
          <a:latin typeface="+mn-lt"/>
          <a:ea typeface="+mn-ea"/>
          <a:cs typeface="Posterama" panose="020B0504020200020000" pitchFamily="34" charset="0"/>
        </a:defRPr>
      </a:lvl1pPr>
      <a:lvl2pPr marL="1751777" indent="0" algn="l" defTabSz="3503557" rtl="0" eaLnBrk="1" latinLnBrk="0" hangingPunct="1">
        <a:lnSpc>
          <a:spcPct val="90000"/>
        </a:lnSpc>
        <a:spcBef>
          <a:spcPts val="1917"/>
        </a:spcBef>
        <a:buFont typeface="Arial" panose="020B0604020202020204" pitchFamily="34" charset="0"/>
        <a:buNone/>
        <a:defRPr lang="pl-PL" sz="9194" kern="1200">
          <a:solidFill>
            <a:schemeClr val="tx1"/>
          </a:solidFill>
          <a:latin typeface="Posterama" panose="020B0504020200020000" pitchFamily="34" charset="0"/>
          <a:ea typeface="+mn-ea"/>
          <a:cs typeface="Posterama" panose="020B0504020200020000" pitchFamily="34" charset="0"/>
        </a:defRPr>
      </a:lvl2pPr>
      <a:lvl3pPr marL="3503557" indent="0" algn="l" defTabSz="3503557" rtl="0" eaLnBrk="1" latinLnBrk="0" hangingPunct="1">
        <a:lnSpc>
          <a:spcPct val="90000"/>
        </a:lnSpc>
        <a:spcBef>
          <a:spcPts val="1917"/>
        </a:spcBef>
        <a:buFont typeface="Arial" panose="020B0604020202020204" pitchFamily="34" charset="0"/>
        <a:buNone/>
        <a:defRPr lang="pl-PL" sz="7663" kern="1200">
          <a:solidFill>
            <a:schemeClr val="tx1"/>
          </a:solidFill>
          <a:latin typeface="Posterama" panose="020B0504020200020000" pitchFamily="34" charset="0"/>
          <a:ea typeface="+mn-ea"/>
          <a:cs typeface="Posterama" panose="020B0504020200020000" pitchFamily="34" charset="0"/>
        </a:defRPr>
      </a:lvl3pPr>
      <a:lvl4pPr marL="5255334" indent="0" algn="l" defTabSz="3503557" rtl="0" eaLnBrk="1" latinLnBrk="0" hangingPunct="1">
        <a:lnSpc>
          <a:spcPct val="90000"/>
        </a:lnSpc>
        <a:spcBef>
          <a:spcPts val="1917"/>
        </a:spcBef>
        <a:buFont typeface="Arial" panose="020B0604020202020204" pitchFamily="34" charset="0"/>
        <a:buNone/>
        <a:defRPr lang="pl-PL" sz="6898" kern="1200">
          <a:solidFill>
            <a:schemeClr val="tx1"/>
          </a:solidFill>
          <a:latin typeface="Posterama" panose="020B0504020200020000" pitchFamily="34" charset="0"/>
          <a:ea typeface="+mn-ea"/>
          <a:cs typeface="Posterama" panose="020B0504020200020000" pitchFamily="34" charset="0"/>
        </a:defRPr>
      </a:lvl4pPr>
      <a:lvl5pPr marL="7007113" indent="0" algn="l" defTabSz="3503557" rtl="0" eaLnBrk="1" latinLnBrk="0" hangingPunct="1">
        <a:lnSpc>
          <a:spcPct val="90000"/>
        </a:lnSpc>
        <a:spcBef>
          <a:spcPts val="1917"/>
        </a:spcBef>
        <a:buFont typeface="Arial" panose="020B0604020202020204" pitchFamily="34" charset="0"/>
        <a:buNone/>
        <a:defRPr lang="pl-PL" sz="6898" kern="1200">
          <a:solidFill>
            <a:schemeClr val="tx1"/>
          </a:solidFill>
          <a:latin typeface="Posterama" panose="020B0504020200020000" pitchFamily="34" charset="0"/>
          <a:ea typeface="+mn-ea"/>
          <a:cs typeface="Posterama" panose="020B0504020200020000" pitchFamily="34" charset="0"/>
        </a:defRPr>
      </a:lvl5pPr>
      <a:lvl6pPr marL="9634780" indent="-875890" algn="l" defTabSz="3503557" rtl="0" eaLnBrk="1" latinLnBrk="0" hangingPunct="1">
        <a:lnSpc>
          <a:spcPct val="90000"/>
        </a:lnSpc>
        <a:spcBef>
          <a:spcPts val="1917"/>
        </a:spcBef>
        <a:buFont typeface="Arial" panose="020B0604020202020204" pitchFamily="34" charset="0"/>
        <a:buChar char="•"/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6pPr>
      <a:lvl7pPr marL="11386557" indent="-875890" algn="l" defTabSz="3503557" rtl="0" eaLnBrk="1" latinLnBrk="0" hangingPunct="1">
        <a:lnSpc>
          <a:spcPct val="90000"/>
        </a:lnSpc>
        <a:spcBef>
          <a:spcPts val="1917"/>
        </a:spcBef>
        <a:buFont typeface="Arial" panose="020B0604020202020204" pitchFamily="34" charset="0"/>
        <a:buChar char="•"/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7pPr>
      <a:lvl8pPr marL="13138337" indent="-875890" algn="l" defTabSz="3503557" rtl="0" eaLnBrk="1" latinLnBrk="0" hangingPunct="1">
        <a:lnSpc>
          <a:spcPct val="90000"/>
        </a:lnSpc>
        <a:spcBef>
          <a:spcPts val="1917"/>
        </a:spcBef>
        <a:buFont typeface="Arial" panose="020B0604020202020204" pitchFamily="34" charset="0"/>
        <a:buChar char="•"/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8pPr>
      <a:lvl9pPr marL="14890117" indent="-875890" algn="l" defTabSz="3503557" rtl="0" eaLnBrk="1" latinLnBrk="0" hangingPunct="1">
        <a:lnSpc>
          <a:spcPct val="90000"/>
        </a:lnSpc>
        <a:spcBef>
          <a:spcPts val="1917"/>
        </a:spcBef>
        <a:buFont typeface="Arial" panose="020B0604020202020204" pitchFamily="34" charset="0"/>
        <a:buChar char="•"/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1pPr>
      <a:lvl2pPr marL="1751777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2pPr>
      <a:lvl3pPr marL="3503557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3pPr>
      <a:lvl4pPr marL="5255334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4pPr>
      <a:lvl5pPr marL="7007113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5pPr>
      <a:lvl6pPr marL="8758890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6pPr>
      <a:lvl7pPr marL="10510670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7pPr>
      <a:lvl8pPr marL="12262447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8pPr>
      <a:lvl9pPr marL="14014224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482" userDrawn="1">
          <p15:clr>
            <a:srgbClr val="F26B43"/>
          </p15:clr>
        </p15:guide>
        <p15:guide id="2" pos="95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ytuł 4">
            <a:extLst>
              <a:ext uri="{FF2B5EF4-FFF2-40B4-BE49-F238E27FC236}">
                <a16:creationId xmlns:a16="http://schemas.microsoft.com/office/drawing/2014/main" id="{2E4A287D-CBEF-BD49-B458-4AC22188F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2130" y="2858866"/>
            <a:ext cx="24278576" cy="5369798"/>
          </a:xfrm>
        </p:spPr>
        <p:txBody>
          <a:bodyPr rtlCol="0">
            <a:normAutofit/>
          </a:bodyPr>
          <a:lstStyle>
            <a:defPPr>
              <a:defRPr lang="pl-PL"/>
            </a:defPPr>
          </a:lstStyle>
          <a:p>
            <a:pPr rtl="0"/>
            <a:r>
              <a:rPr lang="pl-PL" sz="33043"/>
              <a:t>CONTOSO</a:t>
            </a:r>
          </a:p>
        </p:txBody>
      </p:sp>
      <p:sp>
        <p:nvSpPr>
          <p:cNvPr id="79" name="Tekst — symbol zastępczy 78">
            <a:extLst>
              <a:ext uri="{FF2B5EF4-FFF2-40B4-BE49-F238E27FC236}">
                <a16:creationId xmlns:a16="http://schemas.microsoft.com/office/drawing/2014/main" id="{BD94E3A2-0F1C-412C-8695-DD9718912B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363675" y="1257264"/>
            <a:ext cx="13092916" cy="1380706"/>
          </a:xfrm>
        </p:spPr>
        <p:txBody>
          <a:bodyPr rtlCol="0"/>
          <a:lstStyle>
            <a:defPPr>
              <a:defRPr lang="pl-PL"/>
            </a:defPPr>
          </a:lstStyle>
          <a:p>
            <a:pPr rtl="0"/>
            <a:r>
              <a:rPr lang="pl-PL"/>
              <a:t>LAMNA Z DUMĄ PREZENTUJE</a:t>
            </a:r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0A19B50C-F01E-44BB-8A3C-2170CB14E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5132257" y="1639735"/>
            <a:ext cx="13922747" cy="723791"/>
            <a:chOff x="5027257" y="595493"/>
            <a:chExt cx="5056245" cy="262855"/>
          </a:xfrm>
        </p:grpSpPr>
        <p:cxnSp>
          <p:nvCxnSpPr>
            <p:cNvPr id="67" name="Łącznik prosty 66">
              <a:extLst>
                <a:ext uri="{FF2B5EF4-FFF2-40B4-BE49-F238E27FC236}">
                  <a16:creationId xmlns:a16="http://schemas.microsoft.com/office/drawing/2014/main" id="{15C54602-CFBB-5245-A998-892607D8998D}"/>
                </a:ext>
              </a:extLst>
            </p:cNvPr>
            <p:cNvCxnSpPr>
              <a:cxnSpLocks/>
            </p:cNvCxnSpPr>
            <p:nvPr/>
          </p:nvCxnSpPr>
          <p:spPr>
            <a:xfrm>
              <a:off x="5028466" y="595493"/>
              <a:ext cx="5043545" cy="0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Łącznik prosty 51">
              <a:extLst>
                <a:ext uri="{FF2B5EF4-FFF2-40B4-BE49-F238E27FC236}">
                  <a16:creationId xmlns:a16="http://schemas.microsoft.com/office/drawing/2014/main" id="{2562B632-AB80-7E45-9AB2-3B5CB708475E}"/>
                </a:ext>
              </a:extLst>
            </p:cNvPr>
            <p:cNvCxnSpPr>
              <a:cxnSpLocks/>
            </p:cNvCxnSpPr>
            <p:nvPr/>
          </p:nvCxnSpPr>
          <p:spPr>
            <a:xfrm>
              <a:off x="5030897" y="718879"/>
              <a:ext cx="5041114" cy="0"/>
            </a:xfrm>
            <a:prstGeom prst="line">
              <a:avLst/>
            </a:prstGeom>
            <a:ln w="254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Łącznik prosty 67">
              <a:extLst>
                <a:ext uri="{FF2B5EF4-FFF2-40B4-BE49-F238E27FC236}">
                  <a16:creationId xmlns:a16="http://schemas.microsoft.com/office/drawing/2014/main" id="{E98F2F07-E798-6849-8138-2A60E089893F}"/>
                </a:ext>
              </a:extLst>
            </p:cNvPr>
            <p:cNvCxnSpPr>
              <a:cxnSpLocks/>
            </p:cNvCxnSpPr>
            <p:nvPr/>
          </p:nvCxnSpPr>
          <p:spPr>
            <a:xfrm>
              <a:off x="5027257" y="858348"/>
              <a:ext cx="5056245" cy="0"/>
            </a:xfrm>
            <a:prstGeom prst="line">
              <a:avLst/>
            </a:prstGeom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officeArt object">
            <a:extLst>
              <a:ext uri="{FF2B5EF4-FFF2-40B4-BE49-F238E27FC236}">
                <a16:creationId xmlns:a16="http://schemas.microsoft.com/office/drawing/2014/main" id="{09B7B25F-5071-E41B-2985-BE560A272F2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30275213" cy="4280376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5" name="officeArt object">
            <a:extLst>
              <a:ext uri="{FF2B5EF4-FFF2-40B4-BE49-F238E27FC236}">
                <a16:creationId xmlns:a16="http://schemas.microsoft.com/office/drawing/2014/main" id="{5F5FBF58-DA49-C4AF-DA6F-C85319E8871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363675" y="2584423"/>
            <a:ext cx="13406979" cy="2826846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6" name="officeArt object">
            <a:extLst>
              <a:ext uri="{FF2B5EF4-FFF2-40B4-BE49-F238E27FC236}">
                <a16:creationId xmlns:a16="http://schemas.microsoft.com/office/drawing/2014/main" id="{55880F70-0A12-D47A-0041-2D7350281A0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363675" y="37815808"/>
            <a:ext cx="18858440" cy="334822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95995534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Custom 9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81AEBA"/>
      </a:accent3>
      <a:accent4>
        <a:srgbClr val="203864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61">
      <a:majorFont>
        <a:latin typeface="Posterama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7238077_TF12032956_Win32" id="{E5D2F78D-51B7-44A4-BC29-6BE53B7FEBD4}" vid="{CA57B8D0-E634-4713-9304-766197603C00}"/>
    </a:ext>
  </a:extLst>
</a:theme>
</file>

<file path=ppt/theme/theme2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4" ma:contentTypeDescription="Create a new document." ma:contentTypeScope="" ma:versionID="2d714a3296df14eba7a100bb665443ca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49549bf45bfbbfb6cffed527380e77e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9099D53-1B9B-46C6-B37D-C4386CF2EF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74A7039-385D-4D11-AE1B-37BF0836837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9EE13D3C-8424-4A58-A6D3-AE0962BE96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Plakat koncertu</Template>
  <TotalTime>2</TotalTime>
  <Words>6</Words>
  <Application>Microsoft Office PowerPoint</Application>
  <PresentationFormat>Niestandardowy</PresentationFormat>
  <Paragraphs>3</Paragraphs>
  <Slides>1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6" baseType="lpstr">
      <vt:lpstr>Arial</vt:lpstr>
      <vt:lpstr>Avenir Next LT Pro</vt:lpstr>
      <vt:lpstr>Calibri</vt:lpstr>
      <vt:lpstr>Posterama</vt:lpstr>
      <vt:lpstr>Motyw pakietu Office</vt:lpstr>
      <vt:lpstr>CONTOSO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Angelika Bartkowiak</dc:creator>
  <cp:lastModifiedBy>Angelika Bartkowiak</cp:lastModifiedBy>
  <cp:revision>2</cp:revision>
  <dcterms:created xsi:type="dcterms:W3CDTF">2026-08-27T06:26:39Z</dcterms:created>
  <dcterms:modified xsi:type="dcterms:W3CDTF">2026-08-27T06:34:12Z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